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92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5" r:id="rId16"/>
    <p:sldId id="366" r:id="rId17"/>
    <p:sldId id="364" r:id="rId18"/>
    <p:sldId id="352" r:id="rId19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/>
    <p:restoredTop sz="75610" autoAdjust="0"/>
  </p:normalViewPr>
  <p:slideViewPr>
    <p:cSldViewPr snapToGrid="0" snapToObjects="1">
      <p:cViewPr>
        <p:scale>
          <a:sx n="150" d="100"/>
          <a:sy n="150" d="100"/>
        </p:scale>
        <p:origin x="768" y="88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60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91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7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7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7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3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5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2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4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6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254261" y="25045"/>
            <a:ext cx="5891842" cy="740382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54758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Record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Audio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And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Breakpoint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Upload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Solutions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88267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9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Socket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protocol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 bwMode="auto">
          <a:xfrm flipH="1">
            <a:off x="272582" y="904350"/>
            <a:ext cx="3842217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Transfer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custom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reduce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cost.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83" y="1240378"/>
            <a:ext cx="1443567" cy="144356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272581" y="1437750"/>
            <a:ext cx="3842217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Spend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short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time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transmission,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high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performance.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60706" y="1993922"/>
            <a:ext cx="3842217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C/S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structure.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72581" y="2515931"/>
            <a:ext cx="3842217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Difficult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implement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832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782" y="0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528"/>
            <a:ext cx="4669366" cy="277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67" y="2083632"/>
            <a:ext cx="1149586" cy="7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1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580104"/>
            <a:ext cx="4123266" cy="2573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6124" y="1651002"/>
            <a:ext cx="132023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See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demo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code!</a:t>
            </a:r>
            <a:endParaRPr kumimoji="0" lang="en-US" sz="1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merican Typewriter Condensed" charset="0"/>
              <a:ea typeface="American Typewriter Condensed" charset="0"/>
              <a:cs typeface="American Typewriter Condensed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943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580104"/>
            <a:ext cx="4123266" cy="2573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6124" y="1651002"/>
            <a:ext cx="132023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See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demo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code!</a:t>
            </a:r>
            <a:endParaRPr kumimoji="0" lang="en-US" sz="1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merican Typewriter Condensed" charset="0"/>
              <a:ea typeface="American Typewriter Condensed" charset="0"/>
              <a:cs typeface="American Typewriter Condensed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913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580104"/>
            <a:ext cx="4123266" cy="2573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6124" y="1651002"/>
            <a:ext cx="132023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See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demo</a:t>
            </a:r>
            <a:r>
              <a:rPr lang="zh-CN" altLang="en-US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code!</a:t>
            </a:r>
            <a:endParaRPr kumimoji="0" lang="en-US" sz="1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merican Typewriter Condensed" charset="0"/>
              <a:ea typeface="American Typewriter Condensed" charset="0"/>
              <a:cs typeface="American Typewriter Condensed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60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11" y="1199203"/>
            <a:ext cx="2143697" cy="2079982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803593" y="792550"/>
            <a:ext cx="4465883" cy="2516425"/>
          </a:xfrm>
          <a:prstGeom prst="rect">
            <a:avLst/>
          </a:prstGeom>
        </p:spPr>
        <p:txBody>
          <a:bodyPr>
            <a:normAutofit/>
          </a:bodyPr>
          <a:lstStyle>
            <a:lvl1pPr defTabSz="322776">
              <a:spcBef>
                <a:spcPts val="300"/>
              </a:spcBef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3903" indent="-131128" defTabSz="322776">
              <a:spcBef>
                <a:spcPts val="300"/>
              </a:spcBef>
              <a:buSzPct val="100000"/>
              <a:buChar char="–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8966" indent="-123415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18188" indent="-149861" defTabSz="322776">
              <a:spcBef>
                <a:spcPts val="300"/>
              </a:spcBef>
              <a:buSzPct val="100000"/>
              <a:buChar char="–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40965" indent="-149861" defTabSz="322776">
              <a:spcBef>
                <a:spcPts val="300"/>
              </a:spcBef>
              <a:buSzPct val="100000"/>
              <a:buChar char="»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63741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86518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9294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32070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 bwMode="gray">
          <a:xfrm>
            <a:off x="74181" y="167754"/>
            <a:ext cx="2587631" cy="539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7" rIns="91294" bIns="45647" rtlCol="0" anchor="ctr"/>
          <a:lstStyle/>
          <a:p>
            <a:pPr algn="l"/>
            <a:r>
              <a:rPr lang="en-US" altLang="zh-CN" sz="1600" dirty="0" smtClean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endParaRPr lang="en-US" sz="1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 flipH="1">
            <a:off x="74179" y="963616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What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format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should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audio?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Rectangular Callout 20"/>
          <p:cNvSpPr/>
          <p:nvPr/>
        </p:nvSpPr>
        <p:spPr bwMode="auto">
          <a:xfrm flipH="1">
            <a:off x="74179" y="1487344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implement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upload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file?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 flipH="1">
            <a:off x="74179" y="2515405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integrate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Hybird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solutions?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74179" y="1991677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613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3400" y="1448400"/>
            <a:ext cx="3378200" cy="507528"/>
          </a:xfrm>
        </p:spPr>
        <p:txBody>
          <a:bodyPr/>
          <a:lstStyle/>
          <a:p>
            <a:r>
              <a:rPr lang="en-US" altLang="zh-CN" sz="3600" dirty="0" smtClean="0"/>
              <a:t>Record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Audio</a:t>
            </a:r>
            <a:endParaRPr lang="en-US" sz="3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726"/>
            <a:ext cx="1483743" cy="1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986366"/>
            <a:ext cx="5975817" cy="16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Format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 bwMode="auto">
          <a:xfrm flipH="1">
            <a:off x="272583" y="904350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Latest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compression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method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standardized.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34" y="904350"/>
            <a:ext cx="1786467" cy="178646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272583" y="1350053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create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multimedia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objects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possessing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abilities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adaptability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flexbility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72583" y="1795756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popular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format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multi-media.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72583" y="2241459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extension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name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.m4a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2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Plugin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2683932"/>
            <a:ext cx="5753100" cy="3556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auto">
          <a:xfrm flipH="1">
            <a:off x="272583" y="904350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ecord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m4a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compress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72583" y="1458113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Stop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record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m4a)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898" y="2130169"/>
            <a:ext cx="206242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Install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follow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command: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457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Record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m4a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626661"/>
            <a:ext cx="4570350" cy="25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1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25872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Stop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516470"/>
            <a:ext cx="4028484" cy="2181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4" y="2865970"/>
            <a:ext cx="4028484" cy="21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7" y="770466"/>
            <a:ext cx="1629833" cy="20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90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83" y="119133"/>
            <a:ext cx="4866684" cy="507528"/>
          </a:xfrm>
        </p:spPr>
        <p:txBody>
          <a:bodyPr/>
          <a:lstStyle/>
          <a:p>
            <a:r>
              <a:rPr lang="en-US" altLang="zh-CN" dirty="0" smtClean="0"/>
              <a:t>Manage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007533"/>
            <a:ext cx="4834467" cy="2255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626661"/>
            <a:ext cx="4834467" cy="2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43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197</Words>
  <Application>Microsoft Macintosh PowerPoint</Application>
  <PresentationFormat>Custom</PresentationFormat>
  <Paragraphs>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American Typewriter Condensed</vt:lpstr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691</cp:revision>
  <dcterms:modified xsi:type="dcterms:W3CDTF">2016-10-20T12:34:49Z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